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56D69-5A19-4827-B625-776807D29E5B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C9AB0F-A8BF-44A9-BB47-F92320D6252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09439-E94B-4349-A713-6CEF751FB503}" type="datetimeFigureOut">
              <a:rPr lang="en-GB" smtClean="0"/>
              <a:t>27/07/2011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0704C-44A4-4A7E-85DC-18F8DAC617F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l="25098" t="60497" r="26161" b="13061"/>
          <a:stretch>
            <a:fillRect/>
          </a:stretch>
        </p:blipFill>
        <p:spPr bwMode="auto">
          <a:xfrm rot="10800000">
            <a:off x="2627784" y="332656"/>
            <a:ext cx="3024336" cy="102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63888" y="47667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solidFill>
                  <a:srgbClr val="FF0000"/>
                </a:solidFill>
              </a:rPr>
              <a:t>Faam</a:t>
            </a:r>
            <a:r>
              <a:rPr lang="en-GB" sz="4000" dirty="0" smtClean="0">
                <a:solidFill>
                  <a:srgbClr val="FF0000"/>
                </a:solidFill>
              </a:rPr>
              <a:t>      us.com</a:t>
            </a:r>
            <a:endParaRPr lang="en-GB" sz="4000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l="25397" t="34965" r="24992" b="39521"/>
          <a:stretch>
            <a:fillRect/>
          </a:stretch>
        </p:blipFill>
        <p:spPr bwMode="auto">
          <a:xfrm>
            <a:off x="2411760" y="1700808"/>
            <a:ext cx="3135998" cy="10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 l="24918" t="8505" r="25000" b="65035"/>
          <a:stretch>
            <a:fillRect/>
          </a:stretch>
        </p:blipFill>
        <p:spPr bwMode="auto">
          <a:xfrm>
            <a:off x="1763688" y="3501008"/>
            <a:ext cx="3600400" cy="1188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563888" y="1844824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solidFill>
                  <a:srgbClr val="FF0000"/>
                </a:solidFill>
              </a:rPr>
              <a:t>Faam</a:t>
            </a:r>
            <a:r>
              <a:rPr lang="en-GB" sz="4000" dirty="0" smtClean="0">
                <a:solidFill>
                  <a:srgbClr val="FF0000"/>
                </a:solidFill>
              </a:rPr>
              <a:t>    us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1600" y="3717032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>
                <a:solidFill>
                  <a:srgbClr val="00B0F0"/>
                </a:solidFill>
              </a:rPr>
              <a:t>Faam</a:t>
            </a:r>
            <a:r>
              <a:rPr lang="en-GB" sz="4000" dirty="0" smtClean="0">
                <a:solidFill>
                  <a:srgbClr val="00B0F0"/>
                </a:solidFill>
              </a:rPr>
              <a:t>     us</a:t>
            </a:r>
            <a:endParaRPr lang="en-GB" sz="4000" dirty="0">
              <a:solidFill>
                <a:srgbClr val="00B0F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30121" t="11340" r="32670" b="26291"/>
          <a:stretch>
            <a:fillRect/>
          </a:stretch>
        </p:blipFill>
        <p:spPr bwMode="auto">
          <a:xfrm>
            <a:off x="6012160" y="5445224"/>
            <a:ext cx="680803" cy="71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860032" y="537321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err="1" smtClean="0"/>
              <a:t>Faam</a:t>
            </a:r>
            <a:r>
              <a:rPr lang="en-GB" sz="4000" dirty="0" smtClean="0"/>
              <a:t>     us</a:t>
            </a:r>
            <a:endParaRPr lang="en-GB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 l="9741" t="38744" r="60138" b="27236"/>
          <a:stretch>
            <a:fillRect/>
          </a:stretch>
        </p:blipFill>
        <p:spPr bwMode="auto">
          <a:xfrm>
            <a:off x="1403648" y="908720"/>
            <a:ext cx="3240360" cy="137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475656" y="1340768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srgbClr val="FFFF00"/>
                </a:solidFill>
              </a:rPr>
              <a:t>Faamous.com</a:t>
            </a:r>
            <a:endParaRPr lang="en-GB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9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anita</dc:creator>
  <cp:lastModifiedBy>anita</cp:lastModifiedBy>
  <cp:revision>6</cp:revision>
  <dcterms:created xsi:type="dcterms:W3CDTF">2011-07-27T14:39:55Z</dcterms:created>
  <dcterms:modified xsi:type="dcterms:W3CDTF">2011-07-27T15:39:37Z</dcterms:modified>
</cp:coreProperties>
</file>